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6"/>
  </p:notesMasterIdLst>
  <p:handoutMasterIdLst>
    <p:handoutMasterId r:id="rId37"/>
  </p:handoutMasterIdLst>
  <p:sldIdLst>
    <p:sldId id="751" r:id="rId5"/>
    <p:sldId id="966" r:id="rId6"/>
    <p:sldId id="952" r:id="rId7"/>
    <p:sldId id="312" r:id="rId8"/>
    <p:sldId id="313" r:id="rId9"/>
    <p:sldId id="314" r:id="rId10"/>
    <p:sldId id="319" r:id="rId11"/>
    <p:sldId id="320" r:id="rId12"/>
    <p:sldId id="315" r:id="rId13"/>
    <p:sldId id="324" r:id="rId14"/>
    <p:sldId id="323" r:id="rId15"/>
    <p:sldId id="965" r:id="rId16"/>
    <p:sldId id="954" r:id="rId17"/>
    <p:sldId id="956" r:id="rId18"/>
    <p:sldId id="958" r:id="rId19"/>
    <p:sldId id="957" r:id="rId20"/>
    <p:sldId id="959" r:id="rId21"/>
    <p:sldId id="395" r:id="rId22"/>
    <p:sldId id="396" r:id="rId23"/>
    <p:sldId id="602" r:id="rId24"/>
    <p:sldId id="539" r:id="rId25"/>
    <p:sldId id="601" r:id="rId26"/>
    <p:sldId id="955" r:id="rId27"/>
    <p:sldId id="961" r:id="rId28"/>
    <p:sldId id="962" r:id="rId29"/>
    <p:sldId id="964" r:id="rId30"/>
    <p:sldId id="960" r:id="rId31"/>
    <p:sldId id="967" r:id="rId32"/>
    <p:sldId id="968" r:id="rId33"/>
    <p:sldId id="963" r:id="rId34"/>
    <p:sldId id="95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0B8"/>
    <a:srgbClr val="1A3260"/>
    <a:srgbClr val="7030A0"/>
    <a:srgbClr val="42955F"/>
    <a:srgbClr val="AE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 autoAdjust="0"/>
    <p:restoredTop sz="89422" autoAdjust="0"/>
  </p:normalViewPr>
  <p:slideViewPr>
    <p:cSldViewPr snapToGrid="0">
      <p:cViewPr varScale="1">
        <p:scale>
          <a:sx n="89" d="100"/>
          <a:sy n="89" d="100"/>
        </p:scale>
        <p:origin x="82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F8CE8-0027-A28E-98EE-635CA6BD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F2638-1331-52FB-A1E3-1D3A86302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8A3C-C568-9516-481B-DF4C62DB8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7CBDF-C217-2039-3C2B-AC3CE652C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51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best hand I have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43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</a:t>
            </a:r>
            <a:r>
              <a:rPr lang="en-US" dirty="0" err="1"/>
              <a:t>css</a:t>
            </a:r>
            <a:r>
              <a:rPr lang="en-US" dirty="0"/>
              <a:t>, html, and </a:t>
            </a:r>
            <a:r>
              <a:rPr lang="en-US" dirty="0" err="1"/>
              <a:t>javascript</a:t>
            </a:r>
            <a:r>
              <a:rPr lang="en-US" dirty="0"/>
              <a:t> to create this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0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https://platform.openai.com/docs/models/compare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0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https://platform.openai.com/docs/guides/images#image-input-requirements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3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https://www.pixelstech.net/article/1457585550-how-does-base64-work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4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47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61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https://www.youtube.com/@reallyeasyai/join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97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https://shop.reallyeasy.ai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99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https://www.youtube.com/@ainewsfresh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9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conda install -c conda-forge openai=1.70.0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3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https://www.youtube.com/@aipaperspodcastdaily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22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https://platform.openai.com/docs/guides/images#specify-image-input-detail-level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24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https://platform.openai.com/docs/guides/images#limitations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81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https://www.toledoblade.com/news/nation/2023/08/04/Crowd-overwhelms-New-York-City-s-Union-Square-tosses-chairs-climbs-on-vehicles-1/stories/20230804143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6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https://platform.openai.com/docs/guides/images#calculating-costs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85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314D1-0443-560F-8A7D-7B738053F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1C0389-CB9E-417F-30BD-00724BB48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7B5D-5D79-9E3C-EAC7-AF3E27940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A8F90-AAAC-2471-A93D-F4115438F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0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https://platform.openai.com/docs/guides/images?api-mode=responses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50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cartoon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70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two eyes, do you see anything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0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object?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13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diagram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0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3pm on Wednesday, can I park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90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dish is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2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44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>
            <a:lvl1pPr>
              <a:defRPr sz="4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kern="1200" cap="none">
          <a:solidFill>
            <a:srgbClr val="FFC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438B-EE18-C816-1A0F-97AA62BD3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8AFE2-C544-CDF7-2574-BA9624053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-136517"/>
            <a:ext cx="6994517" cy="69945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C20037-32F6-243F-798B-D0CFF590745B}"/>
              </a:ext>
            </a:extLst>
          </p:cNvPr>
          <p:cNvSpPr txBox="1"/>
          <p:nvPr/>
        </p:nvSpPr>
        <p:spPr>
          <a:xfrm>
            <a:off x="484513" y="1013464"/>
            <a:ext cx="771328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responses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68490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0096A-2A21-38EC-83C9-70285EA8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63" y="0"/>
            <a:ext cx="898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779DAA-2CC8-D73C-B4F1-42C7E4BE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0" y="1382895"/>
            <a:ext cx="10847740" cy="43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7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97320DD-02E3-BFF4-0F54-12DE10D53822}"/>
              </a:ext>
            </a:extLst>
          </p:cNvPr>
          <p:cNvGrpSpPr/>
          <p:nvPr/>
        </p:nvGrpSpPr>
        <p:grpSpPr>
          <a:xfrm>
            <a:off x="2434334" y="813435"/>
            <a:ext cx="7323333" cy="5688330"/>
            <a:chOff x="2198813" y="586740"/>
            <a:chExt cx="7323333" cy="5688330"/>
          </a:xfrm>
        </p:grpSpPr>
        <p:pic>
          <p:nvPicPr>
            <p:cNvPr id="5" name="Graphic 4" descr="Download from cloud with solid fill">
              <a:extLst>
                <a:ext uri="{FF2B5EF4-FFF2-40B4-BE49-F238E27FC236}">
                  <a16:creationId xmlns:a16="http://schemas.microsoft.com/office/drawing/2014/main" id="{31248EDF-A65B-D265-33BF-9CE17786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2906" y="1341120"/>
              <a:ext cx="1539240" cy="1539240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57DCB201-56C6-82E2-33D0-D249624DA73E}"/>
                </a:ext>
              </a:extLst>
            </p:cNvPr>
            <p:cNvSpPr/>
            <p:nvPr/>
          </p:nvSpPr>
          <p:spPr>
            <a:xfrm rot="18824096">
              <a:off x="4192734" y="2648379"/>
              <a:ext cx="982980" cy="1645920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18898A83-3EC3-F3B0-5C4C-F419BD0B1EE2}"/>
                </a:ext>
              </a:extLst>
            </p:cNvPr>
            <p:cNvSpPr/>
            <p:nvPr/>
          </p:nvSpPr>
          <p:spPr>
            <a:xfrm rot="2278181">
              <a:off x="7100886" y="2606039"/>
              <a:ext cx="982980" cy="1645920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60778A-1C24-2604-3A1B-A91F3F92D692}"/>
                </a:ext>
              </a:extLst>
            </p:cNvPr>
            <p:cNvSpPr txBox="1"/>
            <p:nvPr/>
          </p:nvSpPr>
          <p:spPr>
            <a:xfrm>
              <a:off x="2654598" y="58674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Base64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3D36E2-E036-664D-7950-22CE25097EF6}"/>
                </a:ext>
              </a:extLst>
            </p:cNvPr>
            <p:cNvSpPr txBox="1"/>
            <p:nvPr/>
          </p:nvSpPr>
          <p:spPr>
            <a:xfrm>
              <a:off x="8148835" y="1059180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Image URL</a:t>
              </a:r>
            </a:p>
          </p:txBody>
        </p:sp>
        <p:pic>
          <p:nvPicPr>
            <p:cNvPr id="1026" name="Picture 2" descr="Base64 Encoding and Decoding Using ...">
              <a:extLst>
                <a:ext uri="{FF2B5EF4-FFF2-40B4-BE49-F238E27FC236}">
                  <a16:creationId xmlns:a16="http://schemas.microsoft.com/office/drawing/2014/main" id="{8E3BBF69-BDAB-DB72-39E0-B8C6A5D06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813" y="997702"/>
              <a:ext cx="25717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3D94D9-F753-C138-B8B9-CD4AE6E94F30}"/>
                </a:ext>
              </a:extLst>
            </p:cNvPr>
            <p:cNvSpPr txBox="1"/>
            <p:nvPr/>
          </p:nvSpPr>
          <p:spPr>
            <a:xfrm>
              <a:off x="5327520" y="5905738"/>
              <a:ext cx="153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Responses API</a:t>
              </a:r>
            </a:p>
          </p:txBody>
        </p:sp>
        <p:pic>
          <p:nvPicPr>
            <p:cNvPr id="16" name="Graphic 15" descr="Gears with solid fill">
              <a:extLst>
                <a:ext uri="{FF2B5EF4-FFF2-40B4-BE49-F238E27FC236}">
                  <a16:creationId xmlns:a16="http://schemas.microsoft.com/office/drawing/2014/main" id="{69563013-9867-DF5A-0084-CFF1C48D3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0563" y="3580089"/>
              <a:ext cx="2510315" cy="2510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31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7753-EAAC-06BF-F56E-F31E264F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Vision with Image URLs</a:t>
            </a:r>
          </a:p>
        </p:txBody>
      </p:sp>
    </p:spTree>
    <p:extLst>
      <p:ext uri="{BB962C8B-B14F-4D97-AF65-F5344CB8AC3E}">
        <p14:creationId xmlns:p14="http://schemas.microsoft.com/office/powerpoint/2010/main" val="663888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A41915C-FEF8-EDC3-FB8F-3DE3703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D9BBD2-AFC9-D3CF-726A-8F9EF678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18" y="813911"/>
            <a:ext cx="4896062" cy="52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83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9BA6-F98E-4098-841F-19DE29A2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Vision with Base64 Encoded Images</a:t>
            </a:r>
          </a:p>
        </p:txBody>
      </p:sp>
    </p:spTree>
    <p:extLst>
      <p:ext uri="{BB962C8B-B14F-4D97-AF65-F5344CB8AC3E}">
        <p14:creationId xmlns:p14="http://schemas.microsoft.com/office/powerpoint/2010/main" val="80724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60463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774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4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C757B-7BF3-DB9E-CBB3-E140269F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5" y="1180582"/>
            <a:ext cx="8740590" cy="3294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6EFA-57C6-F161-5C96-3081285D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704" y="4669936"/>
            <a:ext cx="7742591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61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7904A-E38E-4B85-FA3F-0826558F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Upgrade! (again)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69FAB-97A1-BC5F-A511-48284CCC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7" y="2186824"/>
            <a:ext cx="10687145" cy="3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99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C72A-C20F-708C-D10A-EFB941023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A5DEC-6D9A-E5A3-2623-3AB3E6FC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cap="none" dirty="0"/>
              <a:t>https://shop.reallyeasy.ai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46049-2DA4-39DA-E25C-29363A59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3" y="1857375"/>
            <a:ext cx="9753295" cy="49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03" y="1955346"/>
            <a:ext cx="8179594" cy="46740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9BB84-D0DB-E975-0157-0F57491E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cap="none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696525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F37B-58FB-15BF-520F-D03EA852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DAA9B-045D-98BB-3EB1-78C22E06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cap="none" dirty="0"/>
              <a:t>https://www.youtube.com/@aipaperspodcastdaily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5628-3125-D3C4-38CA-7B1E5A1A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54" y="1914837"/>
            <a:ext cx="4850293" cy="4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5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26A5-070B-6EE1-E3D3-DC6FE88E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2A106-46E4-D32C-F6D3-D53895CE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57" y="2255521"/>
            <a:ext cx="10390487" cy="416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31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E5D93-61F3-0D17-BC56-31A3CEA3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1" y="5081"/>
            <a:ext cx="10271759" cy="68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6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5D3FE3-AC49-9886-CED5-B487665B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42" y="0"/>
            <a:ext cx="81489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105E0BB5-2385-E597-7A5E-074AB1AD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72" y="1928803"/>
            <a:ext cx="7392656" cy="49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9E778E-0DF9-2E8B-EC12-0363E4CD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Demo Image</a:t>
            </a:r>
          </a:p>
        </p:txBody>
      </p:sp>
    </p:spTree>
    <p:extLst>
      <p:ext uri="{BB962C8B-B14F-4D97-AF65-F5344CB8AC3E}">
        <p14:creationId xmlns:p14="http://schemas.microsoft.com/office/powerpoint/2010/main" val="357908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F77B7D-1ECF-3D53-231C-BD824023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the Detail Parameter</a:t>
            </a:r>
          </a:p>
        </p:txBody>
      </p:sp>
    </p:spTree>
    <p:extLst>
      <p:ext uri="{BB962C8B-B14F-4D97-AF65-F5344CB8AC3E}">
        <p14:creationId xmlns:p14="http://schemas.microsoft.com/office/powerpoint/2010/main" val="291604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46D02805-2408-5097-2D51-C37B352A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405" y="586740"/>
            <a:ext cx="4154471" cy="62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784AD9-3FCD-B58B-F124-FEF517BB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Images</a:t>
            </a:r>
          </a:p>
        </p:txBody>
      </p:sp>
    </p:spTree>
    <p:extLst>
      <p:ext uri="{BB962C8B-B14F-4D97-AF65-F5344CB8AC3E}">
        <p14:creationId xmlns:p14="http://schemas.microsoft.com/office/powerpoint/2010/main" val="2127942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9D1DF-3417-420B-4BF6-74B2DCF2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Multiple Image Inputs</a:t>
            </a:r>
          </a:p>
        </p:txBody>
      </p:sp>
    </p:spTree>
    <p:extLst>
      <p:ext uri="{BB962C8B-B14F-4D97-AF65-F5344CB8AC3E}">
        <p14:creationId xmlns:p14="http://schemas.microsoft.com/office/powerpoint/2010/main" val="383437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81C7BB-ACC1-75F5-4EA9-5B47E993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A6BAE-134C-4B5E-D265-EC3CAF1E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45" y="2804084"/>
            <a:ext cx="11418910" cy="25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00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E4BAA-5054-6594-E23E-E2CB100A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26" y="0"/>
            <a:ext cx="6620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2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7766B-23DF-2A8C-44FD-7F7F8A441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95642-32BC-52D9-969C-71E3AC9B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-136517"/>
            <a:ext cx="6994517" cy="69945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67125D-0692-FB6E-5C11-17804090AB58}"/>
              </a:ext>
            </a:extLst>
          </p:cNvPr>
          <p:cNvSpPr txBox="1"/>
          <p:nvPr/>
        </p:nvSpPr>
        <p:spPr>
          <a:xfrm>
            <a:off x="484513" y="1013464"/>
            <a:ext cx="771328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responses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31832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1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6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2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376D-8B9D-5C00-BE84-F83086A7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Confusing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  <p:pic>
        <p:nvPicPr>
          <p:cNvPr id="5122" name="Picture 2" descr="CDN media">
            <a:extLst>
              <a:ext uri="{FF2B5EF4-FFF2-40B4-BE49-F238E27FC236}">
                <a16:creationId xmlns:a16="http://schemas.microsoft.com/office/drawing/2014/main" id="{B7627B2D-310D-BD4B-8560-804D2D5A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15" y="0"/>
            <a:ext cx="453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1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36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14954</TotalTime>
  <Words>363</Words>
  <Application>Microsoft Office PowerPoint</Application>
  <PresentationFormat>Widescreen</PresentationFormat>
  <Paragraphs>76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Bangers</vt:lpstr>
      <vt:lpstr>Calibri</vt:lpstr>
      <vt:lpstr>Gill Sans MT</vt:lpstr>
      <vt:lpstr>Wingdings 2</vt:lpstr>
      <vt:lpstr>Custom</vt:lpstr>
      <vt:lpstr>PowerPoint Presentation</vt:lpstr>
      <vt:lpstr>Time to Upgrade! (again)</vt:lpstr>
      <vt:lpstr>What is Vision?</vt:lpstr>
      <vt:lpstr>Abstract Ideas</vt:lpstr>
      <vt:lpstr>Medical </vt:lpstr>
      <vt:lpstr>Chemistry</vt:lpstr>
      <vt:lpstr>Confusing diagrams</vt:lpstr>
      <vt:lpstr>Parking</vt:lpstr>
      <vt:lpstr>Cooking</vt:lpstr>
      <vt:lpstr>Poker</vt:lpstr>
      <vt:lpstr>Code</vt:lpstr>
      <vt:lpstr>PowerPoint Presentation</vt:lpstr>
      <vt:lpstr>PowerPoint Presentation</vt:lpstr>
      <vt:lpstr>PowerPoint Presentation</vt:lpstr>
      <vt:lpstr>DEMO: Using Vision with Image URLs</vt:lpstr>
      <vt:lpstr>PowerPoint Presentation</vt:lpstr>
      <vt:lpstr>DEMO: Using Vision with Base64 Encoded Images</vt:lpstr>
      <vt:lpstr>PowerPoint Presentation</vt:lpstr>
      <vt:lpstr>PowerPoint Presentation</vt:lpstr>
      <vt:lpstr>https://shop.reallyeasy.ai</vt:lpstr>
      <vt:lpstr>https://www.youtube.com/@ainewsfresh</vt:lpstr>
      <vt:lpstr>https://www.youtube.com/@aipaperspodcastdaily</vt:lpstr>
      <vt:lpstr>Detail Parameter</vt:lpstr>
      <vt:lpstr>PowerPoint Presentation</vt:lpstr>
      <vt:lpstr>PowerPoint Presentation</vt:lpstr>
      <vt:lpstr>Detail Demo Image</vt:lpstr>
      <vt:lpstr>DEMO: Using the Detail Parameter</vt:lpstr>
      <vt:lpstr>Multiple Images</vt:lpstr>
      <vt:lpstr>DEMO: Multiple Image Inputs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353</cp:revision>
  <dcterms:created xsi:type="dcterms:W3CDTF">2025-01-15T17:59:51Z</dcterms:created>
  <dcterms:modified xsi:type="dcterms:W3CDTF">2025-04-05T23:41:08Z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